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Play" panose="020B060402020202020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G8v4EH+atu14rvMkhXZue89QP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10000"/>
          </a:blip>
          <a:srcRect t="40559" r="44401" b="259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379524" y="1615934"/>
            <a:ext cx="6133457" cy="3847862"/>
          </a:xfrm>
          <a:prstGeom prst="roundRect">
            <a:avLst>
              <a:gd name="adj" fmla="val 16667"/>
            </a:avLst>
          </a:prstGeom>
          <a:solidFill>
            <a:srgbClr val="FFFFFF">
              <a:alpha val="50196"/>
            </a:srgbClr>
          </a:solidFill>
          <a:ln w="38100" cap="flat" cmpd="sng">
            <a:solidFill>
              <a:srgbClr val="6BA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typical single ULT freezer uses as much energy as 2-3 average households.</a:t>
            </a:r>
            <a:r>
              <a:rPr lang="nl-NL" sz="2000" b="1">
                <a:solidFill>
                  <a:srgbClr val="6BAC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000">
                <a:solidFill>
                  <a:srgbClr val="0C3512"/>
                </a:solidFill>
                <a:latin typeface="Arial"/>
                <a:ea typeface="Arial"/>
                <a:cs typeface="Arial"/>
                <a:sym typeface="Arial"/>
              </a:rPr>
              <a:t>Together, we can create a more more sustainable lab environment and save energy</a:t>
            </a:r>
            <a:endParaRPr sz="20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C351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C3512"/>
                </a:solidFill>
              </a:rPr>
              <a:t>We encourage laboratories to clean out and use their freezers (-20°C, -80/70°C and cryogenic freezers)</a:t>
            </a:r>
            <a:endParaRPr sz="2000">
              <a:solidFill>
                <a:srgbClr val="0C351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C351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C3512"/>
                </a:solidFill>
                <a:latin typeface="Arial"/>
                <a:ea typeface="Arial"/>
                <a:cs typeface="Arial"/>
                <a:sym typeface="Arial"/>
              </a:rPr>
              <a:t>Request the questionnaire from your institute or department coordinator at [email]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883450" y="290225"/>
            <a:ext cx="10758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AC32"/>
              </a:buClr>
              <a:buSzPts val="4400"/>
              <a:buFont typeface="Arial"/>
              <a:buNone/>
            </a:pPr>
            <a:r>
              <a:rPr lang="nl-NL" sz="4400" b="1" u="none">
                <a:solidFill>
                  <a:srgbClr val="6BAC32"/>
                </a:solidFill>
                <a:latin typeface="Calibri"/>
                <a:ea typeface="Calibri"/>
                <a:cs typeface="Calibri"/>
                <a:sym typeface="Calibri"/>
              </a:rPr>
              <a:t>National Freezer Challenge 2025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AC32"/>
              </a:buClr>
              <a:buSzPts val="2800"/>
              <a:buFont typeface="Play"/>
              <a:buNone/>
            </a:pPr>
            <a:r>
              <a:rPr lang="nl-NL" sz="2800" b="1" u="none">
                <a:solidFill>
                  <a:srgbClr val="6BAC32"/>
                </a:solidFill>
                <a:latin typeface="Calibri"/>
                <a:ea typeface="Calibri"/>
                <a:cs typeface="Calibri"/>
                <a:sym typeface="Calibri"/>
              </a:rPr>
              <a:t>1 September – 31 December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584898" y="154852"/>
            <a:ext cx="735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NFU werkgroep GDDZ2 – verduurzaming laboratoria presents </a:t>
            </a:r>
            <a:endParaRPr/>
          </a:p>
        </p:txBody>
      </p:sp>
      <p:pic>
        <p:nvPicPr>
          <p:cNvPr id="88" name="Google Shape;88;p1" descr="Several posters of different types of refrigerato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981" y="1578526"/>
            <a:ext cx="5519061" cy="392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title="Freezer challenge flowchart zonder achtergrond.png"/>
          <p:cNvPicPr preferRelativeResize="0"/>
          <p:nvPr/>
        </p:nvPicPr>
        <p:blipFill rotWithShape="1">
          <a:blip r:embed="rId5">
            <a:alphaModFix/>
          </a:blip>
          <a:srcRect t="83545" r="1380"/>
          <a:stretch/>
        </p:blipFill>
        <p:spPr>
          <a:xfrm>
            <a:off x="1748061" y="5934075"/>
            <a:ext cx="902967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 amt="10000"/>
          </a:blip>
          <a:srcRect t="40559" r="44401" b="259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title="Freezer challenge flowchart zonder achtergrond.png"/>
          <p:cNvPicPr preferRelativeResize="0"/>
          <p:nvPr/>
        </p:nvPicPr>
        <p:blipFill>
          <a:blip r:embed="rId4">
            <a:alphaModFix/>
          </a:blip>
          <a:srcRect b="82422"/>
          <a:stretch/>
        </p:blipFill>
        <p:spPr>
          <a:xfrm>
            <a:off x="718512" y="131087"/>
            <a:ext cx="10754975" cy="115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diagram of a freezer challenge&#10;&#10;AI-generated content may be incorrect.">
            <a:extLst>
              <a:ext uri="{FF2B5EF4-FFF2-40B4-BE49-F238E27FC236}">
                <a16:creationId xmlns:a16="http://schemas.microsoft.com/office/drawing/2014/main" id="{D795A2E2-F1AB-26F8-36D7-F2F0E775BC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7" t="18124" r="1625" b="18750"/>
          <a:stretch/>
        </p:blipFill>
        <p:spPr>
          <a:xfrm>
            <a:off x="862280" y="1406217"/>
            <a:ext cx="10427609" cy="4242415"/>
          </a:xfrm>
          <a:prstGeom prst="roundRect">
            <a:avLst>
              <a:gd name="adj" fmla="val 2366"/>
            </a:avLst>
          </a:prstGeom>
        </p:spPr>
      </p:pic>
      <p:pic>
        <p:nvPicPr>
          <p:cNvPr id="7" name="Google Shape;89;p1" title="Freezer challenge flowchart zonder achtergrond.png">
            <a:extLst>
              <a:ext uri="{FF2B5EF4-FFF2-40B4-BE49-F238E27FC236}">
                <a16:creationId xmlns:a16="http://schemas.microsoft.com/office/drawing/2014/main" id="{7E0EE8A8-7642-7AAE-0998-41423C4DB9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3545" r="1380"/>
          <a:stretch/>
        </p:blipFill>
        <p:spPr>
          <a:xfrm>
            <a:off x="1748061" y="5934075"/>
            <a:ext cx="902967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Play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Erkelens, A.M. (HG)</dc:creator>
  <cp:lastModifiedBy>Sprangers-4, J. (Joep)</cp:lastModifiedBy>
  <cp:revision>1</cp:revision>
  <dcterms:created xsi:type="dcterms:W3CDTF">2025-06-23T09:09:45Z</dcterms:created>
  <dcterms:modified xsi:type="dcterms:W3CDTF">2025-08-30T21:01:10Z</dcterms:modified>
</cp:coreProperties>
</file>